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40" r:id="rId1"/>
  </p:sldMasterIdLst>
  <p:sldIdLst>
    <p:sldId id="256" r:id="rId2"/>
    <p:sldId id="260" r:id="rId3"/>
  </p:sldIdLst>
  <p:sldSz cx="12192000" cy="6858000"/>
  <p:notesSz cx="6858000" cy="9144000"/>
  <p:embeddedFontLst>
    <p:embeddedFont>
      <p:font typeface="Wingdings 2" panose="05020102010507070707" pitchFamily="18" charset="2"/>
      <p:regular r:id="rId4"/>
    </p:embeddedFont>
    <p:embeddedFont>
      <p:font typeface="Century Schoolbook" panose="02040604050505020304" pitchFamily="18" charset="0"/>
      <p:regular r:id="rId5"/>
      <p:bold r:id="rId6"/>
      <p:italic r:id="rId7"/>
      <p:boldItalic r:id="rId8"/>
    </p:embeddedFont>
    <p:embeddedFont>
      <p:font typeface="맑은 고딕" panose="020B0503020000020004" pitchFamily="50" charset="-127"/>
      <p:regular r:id="rId9"/>
      <p:bold r:id="rId1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964" autoAdjust="0"/>
    <p:restoredTop sz="94660"/>
  </p:normalViewPr>
  <p:slideViewPr>
    <p:cSldViewPr snapToGrid="0">
      <p:cViewPr>
        <p:scale>
          <a:sx n="130" d="100"/>
          <a:sy n="130" d="100"/>
        </p:scale>
        <p:origin x="-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presProps" Target="presProps.xml"/><Relationship Id="rId5" Type="http://schemas.openxmlformats.org/officeDocument/2006/relationships/font" Target="fonts/font2.fntdata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ableStyles" Target="tableStyle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12/22/2016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36626" y="1033223"/>
            <a:ext cx="10468809" cy="4041648"/>
          </a:xfrm>
        </p:spPr>
        <p:txBody>
          <a:bodyPr/>
          <a:lstStyle/>
          <a:p>
            <a:r>
              <a:rPr lang="en-US" altLang="ko-KR" b="1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2DGP – </a:t>
            </a:r>
            <a:r>
              <a:rPr lang="ko-KR" altLang="en-US" b="1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</a:rPr>
              <a:t>최종 발표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736626" y="5074871"/>
            <a:ext cx="9418320" cy="1691640"/>
          </a:xfrm>
        </p:spPr>
        <p:txBody>
          <a:bodyPr/>
          <a:lstStyle/>
          <a:p>
            <a:r>
              <a:rPr lang="en-US" altLang="ko-KR" dirty="0">
                <a:latin typeface="+mn-ea"/>
              </a:rPr>
              <a:t>2013182010 </a:t>
            </a:r>
            <a:r>
              <a:rPr lang="ko-KR" altLang="en-US" dirty="0">
                <a:latin typeface="+mn-ea"/>
              </a:rPr>
              <a:t>김병진 </a:t>
            </a:r>
            <a:r>
              <a:rPr lang="en-US" altLang="ko-KR" dirty="0">
                <a:latin typeface="+mn-ea"/>
              </a:rPr>
              <a:t>- Project : ELEM</a:t>
            </a:r>
            <a:endParaRPr lang="ko-KR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915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7831229"/>
              </p:ext>
            </p:extLst>
          </p:nvPr>
        </p:nvGraphicFramePr>
        <p:xfrm>
          <a:off x="0" y="16474"/>
          <a:ext cx="11134560" cy="67856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7021">
                  <a:extLst>
                    <a:ext uri="{9D8B030D-6E8A-4147-A177-3AD203B41FA5}">
                      <a16:colId xmlns:a16="http://schemas.microsoft.com/office/drawing/2014/main" val="3738117351"/>
                    </a:ext>
                  </a:extLst>
                </a:gridCol>
                <a:gridCol w="3408942">
                  <a:extLst>
                    <a:ext uri="{9D8B030D-6E8A-4147-A177-3AD203B41FA5}">
                      <a16:colId xmlns:a16="http://schemas.microsoft.com/office/drawing/2014/main" val="3166064941"/>
                    </a:ext>
                  </a:extLst>
                </a:gridCol>
                <a:gridCol w="3408942">
                  <a:extLst>
                    <a:ext uri="{9D8B030D-6E8A-4147-A177-3AD203B41FA5}">
                      <a16:colId xmlns:a16="http://schemas.microsoft.com/office/drawing/2014/main" val="3254360511"/>
                    </a:ext>
                  </a:extLst>
                </a:gridCol>
                <a:gridCol w="1933743">
                  <a:extLst>
                    <a:ext uri="{9D8B030D-6E8A-4147-A177-3AD203B41FA5}">
                      <a16:colId xmlns:a16="http://schemas.microsoft.com/office/drawing/2014/main" val="3466727921"/>
                    </a:ext>
                  </a:extLst>
                </a:gridCol>
                <a:gridCol w="1235912">
                  <a:extLst>
                    <a:ext uri="{9D8B030D-6E8A-4147-A177-3AD203B41FA5}">
                      <a16:colId xmlns:a16="http://schemas.microsoft.com/office/drawing/2014/main" val="3314926698"/>
                    </a:ext>
                  </a:extLst>
                </a:gridCol>
              </a:tblGrid>
              <a:tr h="357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최소 범위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추가 범위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완료 범위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진척도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5255967"/>
                  </a:ext>
                </a:extLst>
              </a:tr>
              <a:tr h="7072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캐릭터 및 컨트롤</a:t>
                      </a:r>
                      <a:endParaRPr lang="en-US" altLang="ko-KR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키보드 화살표 키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 8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방향 이동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Z ::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공격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Shift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키를 이용한 감속이동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폭탄 사용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다른 캐릭터를 구현 및 선택기능 추가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캐릭터에 따른 패시브 능력 부여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Ctrl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캐릭터 특수능력 발동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쿨 타임 존재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최소범위 구현완료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6658269"/>
                  </a:ext>
                </a:extLst>
              </a:tr>
              <a:tr h="44710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아이템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붉은 아이템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플레이어의 파워 게이지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증가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푸른 아이템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플레이어 폭탄 획득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초록색 아이템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플레이어의 특수능력 시간 단축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초록색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라이프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+1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변경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최소범위 구현완료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77691663"/>
                  </a:ext>
                </a:extLst>
              </a:tr>
              <a:tr h="5548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스테이지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횡 스크롤 배경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화면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레이어를 통한 입체적인 연출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최소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개의 스테이지 구현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분기점 시스템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 추가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더 다양한 스테이지 추가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생동감 있는 배경 연출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배경그림의 분위기 전환 등 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분기점시스템 제외 구현 완료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baseline="0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150%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3188695"/>
                  </a:ext>
                </a:extLst>
              </a:tr>
              <a:tr h="133730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적과 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발사체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유형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1: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화면에 등장해 일정시간 탄을 생성하다 퇴장 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유형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2::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등장 후 계속 화면에 잔류해 탄을 생성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보스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주기별로 다양한 탄막을 형성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발사체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15~20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가지의 다양한 속성의 탄 구현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           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이들을 조합해 다양한 탄막 구현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미니 보스의 구현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보스보단 덜하지만 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                       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까다로운 탄막 형성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보스의 탄막 패턴 다양화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추가범위까지 구현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200%</a:t>
                      </a:r>
                      <a:endParaRPr lang="ko-KR" altLang="en-US" sz="1600" b="0" dirty="0">
                        <a:solidFill>
                          <a:srgbClr val="0070C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6671895"/>
                  </a:ext>
                </a:extLst>
              </a:tr>
              <a:tr h="165029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게임 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시스템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플레이어 파워 게이지 </a:t>
                      </a:r>
                      <a:r>
                        <a:rPr lang="en-US" altLang="ko-KR" sz="11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정수단위로 플레이어의 공격 강화</a:t>
                      </a:r>
                      <a:endParaRPr lang="en-US" altLang="ko-KR" sz="11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라이프 </a:t>
                      </a:r>
                      <a:r>
                        <a:rPr lang="en-US" altLang="ko-KR" sz="1100" b="0" spc="-150" dirty="0">
                          <a:solidFill>
                            <a:schemeClr val="tx1"/>
                          </a:solidFill>
                        </a:rPr>
                        <a:t>:: 0</a:t>
                      </a:r>
                      <a:r>
                        <a:rPr lang="ko-KR" altLang="en-US" sz="1100" b="0" spc="-150" baseline="0" dirty="0">
                          <a:solidFill>
                            <a:schemeClr val="tx1"/>
                          </a:solidFill>
                        </a:rPr>
                        <a:t>이 될 시 게임 오버</a:t>
                      </a:r>
                      <a:endParaRPr lang="en-US" altLang="ko-KR" sz="11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폭탄 </a:t>
                      </a:r>
                      <a:r>
                        <a:rPr lang="en-US" altLang="ko-KR" sz="11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화면 전체 적에게 데미지 및 적의 탄환 모두 제거</a:t>
                      </a:r>
                      <a:endParaRPr lang="en-US" altLang="ko-KR" sz="11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점수 </a:t>
                      </a:r>
                      <a:r>
                        <a:rPr lang="en-US" altLang="ko-KR" sz="11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적을 처치하거나 어떤 아이템이든 획득 시 획득</a:t>
                      </a:r>
                      <a:endParaRPr lang="en-US" altLang="ko-KR" sz="11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적이나 적의 탄에 피격될 시 라이프 감소 및 파워 초기화</a:t>
                      </a:r>
                      <a:endParaRPr lang="en-US" altLang="ko-KR" sz="11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100" b="0" spc="-150" dirty="0">
                          <a:solidFill>
                            <a:schemeClr val="tx1"/>
                          </a:solidFill>
                        </a:rPr>
                        <a:t>보스를 처치 시 다음스테이지로 이동</a:t>
                      </a:r>
                      <a:endParaRPr lang="ko-KR" altLang="en-US" sz="11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난이도 구현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더 다양한 패턴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탄 밀도 증가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GRAZE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시스템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플레이어가 적의 탄을 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               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아슬아슬하게 피할 때마다 가산점 획득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스테이지 종료 시 추가 패시브 능력 선택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파워 게이지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: </a:t>
                      </a: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플레이어 피격 시 파워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초기화에서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파워 일정량 감소로 변경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파워는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단위로 강화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.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최소범위 구현 완료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8266254"/>
                  </a:ext>
                </a:extLst>
              </a:tr>
              <a:tr h="9836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사운드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플레이어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공격 시 탄 발사음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폭탄 사용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피격 시 효과음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게임 시스템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::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메뉴 선택 음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배경음악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적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::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탄 발사 효과음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적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 파괴 될 시 효과음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메뉴선택 사운드는 메뉴를 만들 필요가 없다 판단하여 제외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적의 탄 발사음은 넣을 필요 없다 판단하여 제외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플레이가 너무 시끄러워 짐 </a:t>
                      </a:r>
                      <a:r>
                        <a:rPr lang="en-US" altLang="ko-KR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3957080"/>
                  </a:ext>
                </a:extLst>
              </a:tr>
              <a:tr h="7072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애 </a:t>
                      </a:r>
                      <a:r>
                        <a:rPr lang="ko-KR" altLang="en-US" sz="1600" dirty="0" err="1"/>
                        <a:t>니</a:t>
                      </a:r>
                      <a:endParaRPr lang="en-US" altLang="ko-KR" sz="1600" dirty="0"/>
                    </a:p>
                    <a:p>
                      <a:pPr algn="ctr" latinLnBrk="1"/>
                      <a:r>
                        <a:rPr lang="ko-KR" altLang="en-US" sz="1600" dirty="0"/>
                        <a:t>메 이 션</a:t>
                      </a:r>
                      <a:endParaRPr lang="ko-KR" altLang="en-US" sz="16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플레이어의 통상동작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사망 애니메이션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적의 통상동작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탄의 애니메이션 효과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</a:rPr>
                        <a:t>보스의 애니메이션 다양화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,</a:t>
                      </a:r>
                    </a:p>
                    <a:p>
                      <a:pPr algn="l" latinLnBrk="1"/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각종 </a:t>
                      </a:r>
                      <a:r>
                        <a:rPr lang="en-US" altLang="ko-KR" sz="1200" b="0" spc="-150" baseline="0" dirty="0">
                          <a:solidFill>
                            <a:schemeClr val="tx1"/>
                          </a:solidFill>
                        </a:rPr>
                        <a:t>UI </a:t>
                      </a:r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</a:rPr>
                        <a:t>그래픽에 애니메이션 적용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b="0" spc="-15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플레이어 피격 애니메이션을</a:t>
                      </a:r>
                      <a:endParaRPr lang="en-US" altLang="ko-KR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폭발 이펙트로 대체</a:t>
                      </a:r>
                      <a:endParaRPr lang="en-US" altLang="ko-KR" sz="1200" b="0" spc="-150" baseline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algn="l" latinLnBrk="1"/>
                      <a:r>
                        <a:rPr lang="ko-KR" altLang="en-US" sz="1200" b="0" spc="-15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최소부분 구현 완료</a:t>
                      </a:r>
                      <a:endParaRPr lang="ko-KR" altLang="en-US" sz="1200" b="0" spc="-15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253952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409407" y="186292"/>
            <a:ext cx="800219" cy="439900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sz="4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개발 범위</a:t>
            </a:r>
          </a:p>
        </p:txBody>
      </p:sp>
    </p:spTree>
    <p:extLst>
      <p:ext uri="{BB962C8B-B14F-4D97-AF65-F5344CB8AC3E}">
        <p14:creationId xmlns:p14="http://schemas.microsoft.com/office/powerpoint/2010/main" val="2759038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pull/>
      </p:transition>
    </mc:Choice>
    <mc:Fallback xmlns="">
      <p:transition>
        <p:pull/>
      </p:transition>
    </mc:Fallback>
  </mc:AlternateContent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TM03457515[[fn=보기]]</Template>
  <TotalTime>1692</TotalTime>
  <Words>397</Words>
  <Application>Microsoft Office PowerPoint</Application>
  <PresentationFormat>와이드스크린</PresentationFormat>
  <Paragraphs>78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Arial</vt:lpstr>
      <vt:lpstr>Wingdings 2</vt:lpstr>
      <vt:lpstr>Century Schoolbook</vt:lpstr>
      <vt:lpstr>맑은 고딕</vt:lpstr>
      <vt:lpstr>View</vt:lpstr>
      <vt:lpstr>2DGP – 최종 발표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– 1차 발표</dc:title>
  <dc:creator>김병진</dc:creator>
  <cp:lastModifiedBy>김병진</cp:lastModifiedBy>
  <cp:revision>151</cp:revision>
  <dcterms:created xsi:type="dcterms:W3CDTF">2016-09-20T06:22:54Z</dcterms:created>
  <dcterms:modified xsi:type="dcterms:W3CDTF">2016-12-21T20:50:28Z</dcterms:modified>
</cp:coreProperties>
</file>

<file path=docProps/thumbnail.jpeg>
</file>